
<file path=[Content_Types].xml><?xml version="1.0" encoding="utf-8"?>
<Types xmlns="http://schemas.openxmlformats.org/package/2006/content-types">
  <Default Extension="png" ContentType="image/png"/>
  <Default Extension="mp3" ContentType="audio/m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78"/>
    <p:restoredTop sz="94636"/>
  </p:normalViewPr>
  <p:slideViewPr>
    <p:cSldViewPr snapToGrid="0" snapToObjects="1">
      <p:cViewPr varScale="1">
        <p:scale>
          <a:sx n="131" d="100"/>
          <a:sy n="131" d="100"/>
        </p:scale>
        <p:origin x="5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Y-GlsoRbGlg" TargetMode="External"/><Relationship Id="rId3" Type="http://schemas.openxmlformats.org/officeDocument/2006/relationships/audio" Target="../media/media2.mp3"/><Relationship Id="rId7" Type="http://schemas.openxmlformats.org/officeDocument/2006/relationships/image" Target="../media/image3.png"/><Relationship Id="rId2" Type="http://schemas.microsoft.com/office/2007/relationships/media" Target="../media/media2.mp3"/><Relationship Id="rId1" Type="http://schemas.openxmlformats.org/officeDocument/2006/relationships/video" Target="https://www.youtube.com/embed/75pU3FY8T2E?feature=oembed" TargetMode="Externa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.jpg"/><Relationship Id="rId5" Type="http://schemas.openxmlformats.org/officeDocument/2006/relationships/audio" Target="../media/media3.mp3"/><Relationship Id="rId10" Type="http://schemas.openxmlformats.org/officeDocument/2006/relationships/image" Target="../media/image4.png"/><Relationship Id="rId4" Type="http://schemas.microsoft.com/office/2007/relationships/media" Target="../media/media3.mp3"/><Relationship Id="rId9" Type="http://schemas.openxmlformats.org/officeDocument/2006/relationships/hyperlink" Target="https://www.youtube.com/watch?v=N4o0qnSeVQQ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95B55-D211-0844-8605-F3BF4BBA6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2187754"/>
            <a:ext cx="5917806" cy="2365958"/>
          </a:xfrm>
        </p:spPr>
        <p:txBody>
          <a:bodyPr>
            <a:normAutofit fontScale="90000"/>
          </a:bodyPr>
          <a:lstStyle/>
          <a:p>
            <a:r>
              <a:rPr lang="en-US" dirty="0"/>
              <a:t>Collaborative and Contextual Practice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08853-88F9-904E-9561-0DA3548DAA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YUANYUAN WANG</a:t>
            </a:r>
          </a:p>
        </p:txBody>
      </p:sp>
    </p:spTree>
    <p:extLst>
      <p:ext uri="{BB962C8B-B14F-4D97-AF65-F5344CB8AC3E}">
        <p14:creationId xmlns:p14="http://schemas.microsoft.com/office/powerpoint/2010/main" val="84452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DF35B-7055-C247-90DF-E949B16C5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97076-0654-9040-BCE1-054EED1D4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/>
              <a:t>Collaborator: </a:t>
            </a:r>
          </a:p>
          <a:p>
            <a:pPr marL="0" indent="0">
              <a:buNone/>
            </a:pPr>
            <a:r>
              <a:rPr lang="en-US" dirty="0"/>
              <a:t>Media Art student, </a:t>
            </a:r>
            <a:r>
              <a:rPr lang="en-US" dirty="0" err="1"/>
              <a:t>Jiaxin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b="1" dirty="0"/>
              <a:t>Collaboration:</a:t>
            </a:r>
          </a:p>
          <a:p>
            <a:pPr marL="0" indent="0">
              <a:buNone/>
            </a:pPr>
            <a:r>
              <a:rPr lang="en-US" dirty="0"/>
              <a:t>Composing music for her art films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b="1" dirty="0"/>
              <a:t>Reasons:</a:t>
            </a:r>
          </a:p>
          <a:p>
            <a:r>
              <a:rPr lang="en-US" dirty="0"/>
              <a:t>Practice </a:t>
            </a:r>
          </a:p>
          <a:p>
            <a:r>
              <a:rPr lang="en-US" dirty="0"/>
              <a:t>Work with a film maker</a:t>
            </a:r>
          </a:p>
          <a:p>
            <a:r>
              <a:rPr lang="en-US" dirty="0"/>
              <a:t>Portfolio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471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A9519-8C80-9544-96D2-EDB975403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Project </a:t>
            </a:r>
            <a:br>
              <a:rPr lang="en-US" sz="4000" dirty="0"/>
            </a:br>
            <a:r>
              <a:rPr lang="en-US" sz="4000" dirty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2EF27-0514-8149-A57A-43523C41B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1. About Time</a:t>
            </a:r>
          </a:p>
          <a:p>
            <a:r>
              <a:rPr lang="en-US" dirty="0"/>
              <a:t>People - time – life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bout time.mp4">
            <a:hlinkClick r:id="" action="ppaction://media"/>
            <a:extLst>
              <a:ext uri="{FF2B5EF4-FFF2-40B4-BE49-F238E27FC236}">
                <a16:creationId xmlns:a16="http://schemas.microsoft.com/office/drawing/2014/main" id="{55D84D2D-2A8E-7844-AA0B-6B5E06EF7B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9269" y="2185459"/>
            <a:ext cx="6764864" cy="380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8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9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CE28-D367-4C41-A624-094019F5E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</a:t>
            </a:r>
            <a:br>
              <a:rPr lang="en-US" dirty="0"/>
            </a:br>
            <a:r>
              <a:rPr lang="en-US" dirty="0"/>
              <a:t>Context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62C5F-2756-DF4A-A4A5-10B75DA1E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3585891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2. </a:t>
            </a:r>
            <a:r>
              <a:rPr lang="en-US" sz="3200" b="1" dirty="0"/>
              <a:t>Hello World</a:t>
            </a:r>
          </a:p>
          <a:p>
            <a:r>
              <a:rPr lang="en-US" dirty="0"/>
              <a:t>Plato’s allegory of the cave</a:t>
            </a:r>
          </a:p>
          <a:p>
            <a:r>
              <a:rPr lang="en-US" dirty="0"/>
              <a:t>Media and people </a:t>
            </a:r>
          </a:p>
          <a:p>
            <a:r>
              <a:rPr lang="en-US" dirty="0"/>
              <a:t>Sci-fi </a:t>
            </a:r>
          </a:p>
          <a:p>
            <a:r>
              <a:rPr lang="en-US" dirty="0"/>
              <a:t>Space Atmosphere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C7AB3-751F-CC41-8AB2-1245A6799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065245"/>
            <a:ext cx="3474720" cy="472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6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3C82B-FDE0-054A-9185-7356B65A5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5556C-277B-EC40-AFB5-D1EEFD6EE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67" y="357152"/>
            <a:ext cx="2947482" cy="5367867"/>
          </a:xfrm>
        </p:spPr>
        <p:txBody>
          <a:bodyPr>
            <a:normAutofit/>
          </a:bodyPr>
          <a:lstStyle/>
          <a:p>
            <a:r>
              <a:rPr lang="en-US" sz="3200" dirty="0"/>
              <a:t>First Man</a:t>
            </a:r>
          </a:p>
          <a:p>
            <a:pPr marL="0" indent="0">
              <a:buNone/>
            </a:pPr>
            <a:r>
              <a:rPr lang="en-US" sz="3200" dirty="0"/>
              <a:t>  </a:t>
            </a:r>
            <a:r>
              <a:rPr lang="en-US" sz="2800" dirty="0"/>
              <a:t>Home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3200" dirty="0"/>
              <a:t> Interstellar</a:t>
            </a:r>
          </a:p>
          <a:p>
            <a:pPr marL="0" indent="0">
              <a:buNone/>
            </a:pPr>
            <a:r>
              <a:rPr lang="en-US" sz="2800" dirty="0"/>
              <a:t>   S.T.A.Y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Home (First Man Soundtrack)">
            <a:hlinkClick r:id="" action="ppaction://media"/>
            <a:extLst>
              <a:ext uri="{FF2B5EF4-FFF2-40B4-BE49-F238E27FC236}">
                <a16:creationId xmlns:a16="http://schemas.microsoft.com/office/drawing/2014/main" id="{7BDFE904-EC84-3D4E-8AFE-9D559F5A3E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6756401" y="824466"/>
            <a:ext cx="3940656" cy="2216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781758-F0E1-784A-A852-B36734F4582B}"/>
              </a:ext>
            </a:extLst>
          </p:cNvPr>
          <p:cNvSpPr txBox="1"/>
          <p:nvPr/>
        </p:nvSpPr>
        <p:spPr>
          <a:xfrm>
            <a:off x="6682902" y="501300"/>
            <a:ext cx="4970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https://www.youtube.com/watch?v=Y-GlsoRbGlg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0ACC86-2596-3E48-8EA0-0E885354AFC9}"/>
              </a:ext>
            </a:extLst>
          </p:cNvPr>
          <p:cNvSpPr txBox="1"/>
          <p:nvPr/>
        </p:nvSpPr>
        <p:spPr>
          <a:xfrm>
            <a:off x="6645073" y="3066554"/>
            <a:ext cx="5139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https://www.youtube.com/watch?v=N4o0qnSeVQQ</a:t>
            </a:r>
            <a:endParaRPr lang="en-US" dirty="0"/>
          </a:p>
          <a:p>
            <a:endParaRPr lang="en-US" dirty="0"/>
          </a:p>
        </p:txBody>
      </p:sp>
      <p:pic>
        <p:nvPicPr>
          <p:cNvPr id="9" name="Home (from First Man) by Justin Hurwitz">
            <a:hlinkClick r:id="" action="ppaction://media"/>
            <a:extLst>
              <a:ext uri="{FF2B5EF4-FFF2-40B4-BE49-F238E27FC236}">
                <a16:creationId xmlns:a16="http://schemas.microsoft.com/office/drawing/2014/main" id="{C4C1F71C-F6D8-E242-A9F1-4CCB15DD2EF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56401" y="2258612"/>
            <a:ext cx="812800" cy="812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E7ACCA-1447-B94C-8FA6-14B2F5C1EC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56401" y="3424428"/>
            <a:ext cx="3940656" cy="2558083"/>
          </a:xfrm>
          <a:prstGeom prst="rect">
            <a:avLst/>
          </a:prstGeom>
        </p:spPr>
      </p:pic>
      <p:pic>
        <p:nvPicPr>
          <p:cNvPr id="10" name="S.T.A.Y.">
            <a:hlinkClick r:id="" action="ppaction://media"/>
            <a:extLst>
              <a:ext uri="{FF2B5EF4-FFF2-40B4-BE49-F238E27FC236}">
                <a16:creationId xmlns:a16="http://schemas.microsoft.com/office/drawing/2014/main" id="{AFCE4181-5342-C44E-961F-3E11D764F09A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56401" y="491221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5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09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40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6" name="Rectangle 10">
            <a:extLst>
              <a:ext uri="{FF2B5EF4-FFF2-40B4-BE49-F238E27FC236}">
                <a16:creationId xmlns:a16="http://schemas.microsoft.com/office/drawing/2014/main" id="{2F4AD318-2FB6-4C6E-931E-58E404FA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12">
            <a:extLst>
              <a:ext uri="{FF2B5EF4-FFF2-40B4-BE49-F238E27FC236}">
                <a16:creationId xmlns:a16="http://schemas.microsoft.com/office/drawing/2014/main" id="{1A118E35-1CBF-4863-8497-F4DF1A166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582" y="752748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6E187274-5DC2-4BE0-AF99-925D6D973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7094" y="761999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AFB95-6316-F84E-BADA-0195CA660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545" y="379378"/>
            <a:ext cx="6595547" cy="22968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900" spc="-100" dirty="0">
                <a:solidFill>
                  <a:schemeClr val="accent1"/>
                </a:solidFill>
              </a:rPr>
              <a:t>Aims and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0C1933-F0CA-B145-A333-FDD24329B311}"/>
              </a:ext>
            </a:extLst>
          </p:cNvPr>
          <p:cNvSpPr txBox="1"/>
          <p:nvPr/>
        </p:nvSpPr>
        <p:spPr>
          <a:xfrm>
            <a:off x="1413607" y="3132048"/>
            <a:ext cx="60214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Satisfying music for the collaborator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”About Time”, Similar as the temp track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”Hello World”, sci-fi music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468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503856-7F5E-DC4C-92D8-196D475D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178" y="-168715"/>
            <a:ext cx="3822251" cy="28340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Current Progress 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EADD2-59BE-7C41-9B0D-820376457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606" y="1683143"/>
            <a:ext cx="6627377" cy="3491713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25835A-08F1-3A49-B7F7-B7D357280C53}"/>
              </a:ext>
            </a:extLst>
          </p:cNvPr>
          <p:cNvSpPr txBox="1"/>
          <p:nvPr/>
        </p:nvSpPr>
        <p:spPr>
          <a:xfrm>
            <a:off x="4410023" y="2431915"/>
            <a:ext cx="4938258" cy="136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“About Time” 28</a:t>
            </a:r>
            <a:r>
              <a:rPr lang="en-US" baseline="30000" dirty="0">
                <a:solidFill>
                  <a:schemeClr val="tx2"/>
                </a:solidFill>
              </a:rPr>
              <a:t>th</a:t>
            </a:r>
            <a:r>
              <a:rPr lang="en-US" dirty="0">
                <a:solidFill>
                  <a:schemeClr val="tx2"/>
                </a:solidFill>
              </a:rPr>
              <a:t> February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“Hello World” </a:t>
            </a:r>
          </a:p>
        </p:txBody>
      </p:sp>
    </p:spTree>
    <p:extLst>
      <p:ext uri="{BB962C8B-B14F-4D97-AF65-F5344CB8AC3E}">
        <p14:creationId xmlns:p14="http://schemas.microsoft.com/office/powerpoint/2010/main" val="1343230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C895-7777-C740-A4DB-EB9C2B7A6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573" y="864109"/>
            <a:ext cx="3073914" cy="5120639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6883E-72A9-CC4B-A81E-27AD443FA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1" y="864110"/>
            <a:ext cx="7356039" cy="5289972"/>
          </a:xfrm>
        </p:spPr>
        <p:txBody>
          <a:bodyPr>
            <a:normAutofit fontScale="77500" lnSpcReduction="20000"/>
          </a:bodyPr>
          <a:lstStyle/>
          <a:p>
            <a:r>
              <a:rPr lang="en-GB" dirty="0" err="1"/>
              <a:t>Bartkowiak</a:t>
            </a:r>
            <a:r>
              <a:rPr lang="en-GB" dirty="0"/>
              <a:t>, M. (2010). </a:t>
            </a:r>
            <a:r>
              <a:rPr lang="en-GB" i="1" dirty="0"/>
              <a:t>Sounds of the future</a:t>
            </a:r>
            <a:r>
              <a:rPr lang="en-GB" dirty="0"/>
              <a:t>. Jefferson, NC: McFarland.</a:t>
            </a:r>
          </a:p>
          <a:p>
            <a:r>
              <a:rPr lang="en-GB" dirty="0"/>
              <a:t>Chitwood, A. (2019). </a:t>
            </a:r>
            <a:r>
              <a:rPr lang="en-GB" i="1" dirty="0"/>
              <a:t>‘First Man’ Composer Justin Hurwitz on Grief, the Moon Landing, and the Theremin</a:t>
            </a:r>
            <a:r>
              <a:rPr lang="en-GB" dirty="0"/>
              <a:t>. [online] Collider. Available at: http://</a:t>
            </a:r>
            <a:r>
              <a:rPr lang="en-GB" dirty="0" err="1"/>
              <a:t>collider.com</a:t>
            </a:r>
            <a:r>
              <a:rPr lang="en-GB" dirty="0"/>
              <a:t>/</a:t>
            </a:r>
            <a:r>
              <a:rPr lang="en-GB" dirty="0" err="1"/>
              <a:t>justin</a:t>
            </a:r>
            <a:r>
              <a:rPr lang="en-GB" dirty="0"/>
              <a:t>-</a:t>
            </a:r>
            <a:r>
              <a:rPr lang="en-GB" dirty="0" err="1"/>
              <a:t>hurwitz</a:t>
            </a:r>
            <a:r>
              <a:rPr lang="en-GB" dirty="0"/>
              <a:t>-first-man-interview/ [Accessed 20 Mar. 2019].</a:t>
            </a:r>
          </a:p>
          <a:p>
            <a:r>
              <a:rPr lang="en-GB" dirty="0"/>
              <a:t>Green, J. (2010). Understanding the Score: Film Music Communicating to and Influencing the Audience. </a:t>
            </a:r>
            <a:r>
              <a:rPr lang="en-GB" i="1" dirty="0"/>
              <a:t>The Journal of Aesthetic Education</a:t>
            </a:r>
            <a:r>
              <a:rPr lang="en-GB" dirty="0"/>
              <a:t>, [online] 44(4), pp.81-94. Available at: https://</a:t>
            </a:r>
            <a:r>
              <a:rPr lang="en-GB" dirty="0" err="1"/>
              <a:t>www.jstor.org</a:t>
            </a:r>
            <a:r>
              <a:rPr lang="en-GB" dirty="0"/>
              <a:t>/stable/10.5406/jaesteduc.44.4.0081?seq=1#page_scan_tab_contents.</a:t>
            </a:r>
          </a:p>
          <a:p>
            <a:r>
              <a:rPr lang="en-GB" dirty="0"/>
              <a:t>Hurwitz, J. (2019). </a:t>
            </a:r>
            <a:r>
              <a:rPr lang="en-GB" i="1" dirty="0"/>
              <a:t>First Man (Original Motion Picture Soundtrack)</a:t>
            </a:r>
            <a:r>
              <a:rPr lang="en-GB" dirty="0"/>
              <a:t>. [online] Spotify. Available at: https://</a:t>
            </a:r>
            <a:r>
              <a:rPr lang="en-GB" dirty="0" err="1"/>
              <a:t>open.spotify.com</a:t>
            </a:r>
            <a:r>
              <a:rPr lang="en-GB" dirty="0"/>
              <a:t>/album/2mFzDyWdDyI8HcLRyMXGgV [Accessed 19 Mar. 2019].</a:t>
            </a:r>
          </a:p>
          <a:p>
            <a:r>
              <a:rPr lang="en-GB" dirty="0" err="1"/>
              <a:t>Lubin</a:t>
            </a:r>
            <a:r>
              <a:rPr lang="en-GB" dirty="0"/>
              <a:t>, G. (2014). </a:t>
            </a:r>
            <a:r>
              <a:rPr lang="en-GB" i="1" dirty="0"/>
              <a:t>The Story Of How Hans Zimmer Wrote The 'Interstellar' Theme</a:t>
            </a:r>
            <a:r>
              <a:rPr lang="en-GB" dirty="0"/>
              <a:t>. [online] Business Insider. Available at: https://</a:t>
            </a:r>
            <a:r>
              <a:rPr lang="en-GB" dirty="0" err="1"/>
              <a:t>www.businessinsider.com</a:t>
            </a:r>
            <a:r>
              <a:rPr lang="en-GB" dirty="0"/>
              <a:t>/how-hans-zimmer-wrote-the-interstellar-theme-2014-11?r=US&amp;IR=T [Accessed 19 Mar. 2019].</a:t>
            </a:r>
          </a:p>
          <a:p>
            <a:r>
              <a:rPr lang="en-GB" dirty="0"/>
              <a:t>YouTube. (2013). </a:t>
            </a:r>
            <a:r>
              <a:rPr lang="en-GB" i="1" dirty="0"/>
              <a:t>Sound of Cinema The Music that Made the Movies Part 3 New Frontiers</a:t>
            </a:r>
            <a:r>
              <a:rPr lang="en-GB" dirty="0"/>
              <a:t>. [online] Available at: https://</a:t>
            </a:r>
            <a:r>
              <a:rPr lang="en-GB" dirty="0" err="1"/>
              <a:t>www.youtube.com</a:t>
            </a:r>
            <a:r>
              <a:rPr lang="en-GB" dirty="0"/>
              <a:t>/</a:t>
            </a:r>
            <a:r>
              <a:rPr lang="en-GB" dirty="0" err="1"/>
              <a:t>watch?v</a:t>
            </a:r>
            <a:r>
              <a:rPr lang="en-GB" dirty="0"/>
              <a:t>=OPm6BCvnK5Y [Accessed 19 Mar. 2019].</a:t>
            </a:r>
          </a:p>
          <a:p>
            <a:r>
              <a:rPr lang="en-GB" dirty="0"/>
              <a:t>Zimmer, H. (2019). </a:t>
            </a:r>
            <a:r>
              <a:rPr lang="en-GB" i="1" dirty="0"/>
              <a:t>Interstellar: Original Motion Picture Soundtrack</a:t>
            </a:r>
            <a:r>
              <a:rPr lang="en-GB" dirty="0"/>
              <a:t>. [online] Spotify. Available at: https://</a:t>
            </a:r>
            <a:r>
              <a:rPr lang="en-GB" dirty="0" err="1"/>
              <a:t>open.spotify.com</a:t>
            </a:r>
            <a:r>
              <a:rPr lang="en-GB" dirty="0"/>
              <a:t>/album/7a78GiEowpaCa7ZJs44xUU [Accessed 20 Mar. 2019].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0066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143</Words>
  <Application>Microsoft Macintosh PowerPoint</Application>
  <PresentationFormat>Widescreen</PresentationFormat>
  <Paragraphs>62</Paragraphs>
  <Slides>8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Corbel</vt:lpstr>
      <vt:lpstr>Wingdings 2</vt:lpstr>
      <vt:lpstr>Frame</vt:lpstr>
      <vt:lpstr>Collaborative and Contextual Practice </vt:lpstr>
      <vt:lpstr>Overview</vt:lpstr>
      <vt:lpstr>Project  Context</vt:lpstr>
      <vt:lpstr>Project  Context </vt:lpstr>
      <vt:lpstr>Examples</vt:lpstr>
      <vt:lpstr>Aims and Outcomes</vt:lpstr>
      <vt:lpstr>Current Progress  Timeline</vt:lpstr>
      <vt:lpstr>Bibliography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Collaborative and Contextual Practice </dc:title>
  <dc:creator>(s) Yuanyuan Wang</dc:creator>
  <cp:lastModifiedBy>Microsoft Office User</cp:lastModifiedBy>
  <cp:revision>8</cp:revision>
  <dcterms:created xsi:type="dcterms:W3CDTF">2019-03-21T04:41:18Z</dcterms:created>
  <dcterms:modified xsi:type="dcterms:W3CDTF">2019-03-21T21:28:52Z</dcterms:modified>
</cp:coreProperties>
</file>